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2" r:id="rId10"/>
    <p:sldId id="265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012C-3F55-4F59-8C1C-1877BAC3717A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C6731-0B76-405B-ADD2-EA51F5340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86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95F1101-6406-4DD5-95D7-796E4CA47E0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D595403-A0D5-4E38-8C5E-FF97E3E6F1CB}" type="datetimeFigureOut">
              <a:rPr lang="en-IN" smtClean="0"/>
              <a:t>10-10-2020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736" y="2924944"/>
            <a:ext cx="5690592" cy="3168352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en-GB" sz="3200" b="1" dirty="0" smtClean="0">
                <a:solidFill>
                  <a:srgbClr val="00B050"/>
                </a:solidFill>
              </a:rPr>
              <a:t>INHERITANCE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GB" sz="3200" b="1" dirty="0" smtClean="0">
                <a:solidFill>
                  <a:srgbClr val="00B050"/>
                </a:solidFill>
              </a:rPr>
              <a:t>TYPES OF INHERITANCE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GB" sz="3200" b="1" dirty="0" smtClean="0">
                <a:solidFill>
                  <a:srgbClr val="00B050"/>
                </a:solidFill>
              </a:rPr>
              <a:t>KEYWORDS</a:t>
            </a:r>
          </a:p>
          <a:p>
            <a:pPr marL="1828800" lvl="3" indent="-457200" algn="l">
              <a:buFont typeface="Wingdings" pitchFamily="2" charset="2"/>
              <a:buChar char="v"/>
            </a:pPr>
            <a:r>
              <a:rPr lang="en-GB" sz="3200" b="1" dirty="0">
                <a:solidFill>
                  <a:srgbClr val="00B050"/>
                </a:solidFill>
              </a:rPr>
              <a:t>t</a:t>
            </a:r>
            <a:r>
              <a:rPr lang="en-GB" sz="3200" b="1" dirty="0" smtClean="0">
                <a:solidFill>
                  <a:srgbClr val="00B050"/>
                </a:solidFill>
              </a:rPr>
              <a:t>his</a:t>
            </a:r>
          </a:p>
          <a:p>
            <a:pPr marL="1828800" lvl="3" indent="-457200" algn="l">
              <a:buFont typeface="Wingdings" pitchFamily="2" charset="2"/>
              <a:buChar char="v"/>
            </a:pPr>
            <a:r>
              <a:rPr lang="en-GB" sz="3200" b="1" dirty="0">
                <a:solidFill>
                  <a:srgbClr val="00B050"/>
                </a:solidFill>
              </a:rPr>
              <a:t>s</a:t>
            </a:r>
            <a:r>
              <a:rPr lang="en-GB" sz="3200" b="1" dirty="0" smtClean="0">
                <a:solidFill>
                  <a:srgbClr val="00B050"/>
                </a:solidFill>
              </a:rPr>
              <a:t>uper</a:t>
            </a:r>
          </a:p>
          <a:p>
            <a:pPr marL="1828800" lvl="3" indent="-457200" algn="l">
              <a:buFont typeface="Wingdings" pitchFamily="2" charset="2"/>
              <a:buChar char="v"/>
            </a:pPr>
            <a:r>
              <a:rPr lang="en-GB" sz="3200" b="1" dirty="0" smtClean="0">
                <a:solidFill>
                  <a:srgbClr val="00B050"/>
                </a:solidFill>
              </a:rPr>
              <a:t>final</a:t>
            </a:r>
            <a:endParaRPr lang="en-IN" sz="3200" b="1" dirty="0">
              <a:solidFill>
                <a:srgbClr val="00B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764704"/>
            <a:ext cx="5688632" cy="2133600"/>
          </a:xfrm>
        </p:spPr>
        <p:txBody>
          <a:bodyPr>
            <a:normAutofit/>
          </a:bodyPr>
          <a:lstStyle/>
          <a:p>
            <a:pPr algn="l"/>
            <a:r>
              <a:rPr lang="en-GB" sz="6000" b="1" dirty="0" smtClean="0">
                <a:solidFill>
                  <a:srgbClr val="00B0F0"/>
                </a:solidFill>
              </a:rPr>
              <a:t>OOPS</a:t>
            </a:r>
            <a:endParaRPr lang="en-IN" sz="6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2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87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648"/>
            <a:ext cx="5976664" cy="635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60791"/>
            <a:ext cx="3686175" cy="447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60792"/>
            <a:ext cx="3895725" cy="447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332655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FFC000"/>
                </a:solidFill>
              </a:rPr>
              <a:t>ANIMAL</a:t>
            </a:r>
            <a:endParaRPr lang="en-IN" sz="4800" b="1" dirty="0">
              <a:solidFill>
                <a:srgbClr val="FFC000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5400000">
            <a:off x="5166828" y="975500"/>
            <a:ext cx="1694311" cy="1011759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6200000" flipH="1">
            <a:off x="1922821" y="992844"/>
            <a:ext cx="1694311" cy="1011759"/>
          </a:xfrm>
          <a:prstGeom prst="ben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8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04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2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3707" y="1253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FFC000"/>
                </a:solidFill>
              </a:rPr>
              <a:t>TYPES OF INHERITANCE</a:t>
            </a:r>
            <a:endParaRPr lang="en-IN" sz="3600" b="1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00285"/>
            <a:ext cx="7848871" cy="625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9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692696"/>
            <a:ext cx="6922610" cy="519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57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3"/>
          <a:stretch/>
        </p:blipFill>
        <p:spPr bwMode="auto">
          <a:xfrm>
            <a:off x="611560" y="1916832"/>
            <a:ext cx="8034244" cy="402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752" y="736784"/>
            <a:ext cx="4031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rgbClr val="00B0F0"/>
                </a:solidFill>
              </a:rPr>
              <a:t>PROPERTIES ….</a:t>
            </a:r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9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4664"/>
            <a:ext cx="653679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7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0"/>
            <a:ext cx="5112568" cy="16561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 smtClean="0">
                <a:solidFill>
                  <a:srgbClr val="FFFF00"/>
                </a:solidFill>
              </a:rPr>
              <a:t>FINAL KEYWORD</a:t>
            </a:r>
            <a:endParaRPr lang="en-IN" sz="4800" b="1" dirty="0">
              <a:solidFill>
                <a:srgbClr val="FFFF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02868" cy="522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48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osit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38</TotalTime>
  <Words>17</Words>
  <Application>Microsoft Office PowerPoint</Application>
  <PresentationFormat>On-screen Show (4:3)</PresentationFormat>
  <Paragraphs>11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Composite</vt:lpstr>
      <vt:lpstr>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KEYWORD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OOPS</dc:title>
  <dc:creator>This PC</dc:creator>
  <cp:lastModifiedBy>This PC</cp:lastModifiedBy>
  <cp:revision>10</cp:revision>
  <dcterms:created xsi:type="dcterms:W3CDTF">2020-10-10T06:11:22Z</dcterms:created>
  <dcterms:modified xsi:type="dcterms:W3CDTF">2020-10-10T09:47:53Z</dcterms:modified>
</cp:coreProperties>
</file>